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8B119D00-9823-420A-A335-EFBEC5513313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23167" y="285277"/>
            <a:ext cx="5734736" cy="951852"/>
          </a:xfrm>
        </p:spPr>
        <p:txBody>
          <a:bodyPr/>
          <a:lstStyle/>
          <a:p>
            <a:r>
              <a:rPr lang="zh-CN" altLang="en-US" dirty="0" smtClean="0"/>
              <a:t>开车初期如何选词  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07067" y="1512027"/>
            <a:ext cx="7766936" cy="4479981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zh-CN" altLang="en-US" sz="3200" b="1" dirty="0" smtClean="0">
                <a:latin typeface="+mn-ea"/>
              </a:rPr>
              <a:t>我们开车不能盲目的开，否则油烧光了又没有任何的效果。直通车说白了就是花钱引流，那么怎么花少的钱引进更多的流量，引进的流量有没有转化的效果。这都是高深的学问，那么我们今天就来探讨开车初期如何花少量的钱引进跟多的流量！</a:t>
            </a:r>
            <a:endParaRPr lang="en-US" altLang="zh-CN" sz="3200" b="1" dirty="0" smtClean="0">
              <a:latin typeface="+mn-ea"/>
            </a:endParaRPr>
          </a:p>
          <a:p>
            <a:pPr algn="l"/>
            <a:r>
              <a:rPr lang="zh-CN" altLang="en-US" sz="3200" b="1" dirty="0" smtClean="0">
                <a:latin typeface="+mn-ea"/>
              </a:rPr>
              <a:t>我们首先要了解的是直通车的竞价排名机理：</a:t>
            </a:r>
            <a:endParaRPr lang="en-US" altLang="zh-CN" sz="3200" b="1" dirty="0" smtClean="0">
              <a:latin typeface="+mn-ea"/>
            </a:endParaRPr>
          </a:p>
          <a:p>
            <a:pPr lvl="0" algn="l"/>
            <a:r>
              <a:rPr lang="zh-CN" altLang="en-US" sz="3200" b="1" dirty="0" smtClean="0">
                <a:latin typeface="+mn-ea"/>
              </a:rPr>
              <a:t>直通车</a:t>
            </a:r>
            <a:r>
              <a:rPr lang="zh-CN" altLang="zh-CN" sz="3200" b="1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按点击收费，展现无点击则不扣费</a:t>
            </a:r>
            <a:r>
              <a:rPr lang="zh-CN" altLang="zh-CN" sz="32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zh-CN" sz="32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zh-CN" altLang="en-US" sz="3200" b="1" dirty="0">
                <a:solidFill>
                  <a:schemeClr val="tx1"/>
                </a:solidFill>
                <a:latin typeface="+mn-ea"/>
              </a:rPr>
              <a:t>扣</a:t>
            </a:r>
            <a:r>
              <a:rPr lang="zh-CN" altLang="en-US" sz="3200" b="1" dirty="0" smtClean="0">
                <a:solidFill>
                  <a:schemeClr val="tx1"/>
                </a:solidFill>
                <a:latin typeface="+mn-ea"/>
              </a:rPr>
              <a:t>费公式如下：</a:t>
            </a:r>
            <a:endParaRPr lang="zh-CN" altLang="zh-CN" sz="3200" b="1" dirty="0">
              <a:solidFill>
                <a:schemeClr val="tx1"/>
              </a:solidFill>
              <a:latin typeface="+mn-ea"/>
            </a:endParaRPr>
          </a:p>
          <a:p>
            <a:pPr lvl="0" algn="l"/>
            <a:r>
              <a:rPr lang="zh-CN" altLang="zh-CN" sz="3200" b="1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扣费=下一名出价X(下一名的质量得分/你的质量得分)+0.01元</a:t>
            </a:r>
            <a:r>
              <a:rPr lang="zh-CN" altLang="zh-CN" sz="3200" b="1" dirty="0">
                <a:solidFill>
                  <a:schemeClr val="tx1"/>
                </a:solidFill>
                <a:latin typeface="+mn-ea"/>
              </a:rPr>
              <a:t> </a:t>
            </a:r>
            <a:endParaRPr lang="en-US" altLang="zh-CN" sz="3200" b="1" dirty="0" smtClean="0">
              <a:solidFill>
                <a:schemeClr val="tx1"/>
              </a:solidFill>
              <a:latin typeface="+mn-ea"/>
            </a:endParaRPr>
          </a:p>
          <a:p>
            <a:pPr lvl="0" algn="l"/>
            <a:r>
              <a:rPr lang="zh-CN" altLang="en-US" sz="3200" b="1" dirty="0" smtClean="0">
                <a:solidFill>
                  <a:schemeClr val="tx1"/>
                </a:solidFill>
                <a:latin typeface="+mn-ea"/>
              </a:rPr>
              <a:t>从公式中我们可以知道，我们的质量得分越高，则我们的扣费则越低，所以我们选的词一定要是高分词，这样我们的就可以花少量的钱来获得更好的排名！接下来我们就要想我们开车初期如何去获得高分词呢？？？</a:t>
            </a:r>
            <a:r>
              <a:rPr lang="zh-CN" altLang="en-US" sz="2000" b="1" dirty="0" smtClean="0">
                <a:solidFill>
                  <a:schemeClr val="tx1"/>
                </a:solidFill>
                <a:latin typeface="+mn-ea"/>
              </a:rPr>
              <a:t>接下来我就要讲：</a:t>
            </a:r>
            <a:endParaRPr lang="zh-CN" altLang="zh-CN" sz="3200" b="1" dirty="0">
              <a:solidFill>
                <a:schemeClr val="tx1"/>
              </a:solidFill>
              <a:latin typeface="+mn-ea"/>
            </a:endParaRPr>
          </a:p>
          <a:p>
            <a:pPr algn="l"/>
            <a:r>
              <a:rPr lang="zh-CN" altLang="en-US" sz="5100" dirty="0" smtClean="0"/>
              <a:t>      开车初期的</a:t>
            </a:r>
            <a:r>
              <a:rPr lang="en-US" altLang="zh-CN" sz="5100" dirty="0" smtClean="0"/>
              <a:t>6</a:t>
            </a:r>
            <a:r>
              <a:rPr lang="zh-CN" altLang="en-US" sz="5100" dirty="0" smtClean="0"/>
              <a:t>个选词方法：</a:t>
            </a:r>
            <a:endParaRPr lang="zh-CN" altLang="en-US" sz="5100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51640"/>
            <a:ext cx="65" cy="35391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7617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51640"/>
            <a:ext cx="65" cy="35391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7617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0855" y="51640"/>
            <a:ext cx="24003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779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第一个找词方法：淘宝首页搜索下拉框</a:t>
            </a:r>
            <a:endParaRPr lang="zh-CN" altLang="en-US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65755" y="1940599"/>
            <a:ext cx="6219825" cy="35623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14401" y="1571267"/>
            <a:ext cx="8725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在淘宝首页输入自己的核心词，找到当前的搜索热词，把它记录在自己的文本文档。</a:t>
            </a:r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0855" y="51640"/>
            <a:ext cx="24003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3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第二个找词方法：手机端的</a:t>
            </a:r>
            <a:r>
              <a:rPr lang="zh-CN" altLang="en-US" dirty="0"/>
              <a:t>淘</a:t>
            </a:r>
            <a:r>
              <a:rPr lang="zh-CN" altLang="en-US" dirty="0" smtClean="0"/>
              <a:t>宝首页下拉</a:t>
            </a:r>
            <a:r>
              <a:rPr lang="zh-CN" altLang="en-US" dirty="0" smtClean="0"/>
              <a:t>框选词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sz="2700" dirty="0"/>
              <a:t>在</a:t>
            </a:r>
            <a:r>
              <a:rPr lang="zh-CN" altLang="en-US" sz="2700" dirty="0" smtClean="0"/>
              <a:t>谷歌浏览器中输入：</a:t>
            </a:r>
            <a:r>
              <a:rPr lang="en-US" altLang="zh-CN" sz="2700" dirty="0" smtClean="0"/>
              <a:t>3g.taobao.com</a:t>
            </a:r>
            <a:r>
              <a:rPr lang="zh-CN" altLang="en-US" sz="2700" dirty="0" smtClean="0"/>
              <a:t>就可以弹出手机端的淘宝页面，在收索框中输入我们产品的中心词，把下拉框弹出来的词加到我们的文本中</a:t>
            </a:r>
            <a:endParaRPr lang="zh-CN" altLang="en-US" sz="2700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3961" y="3349308"/>
            <a:ext cx="5809724" cy="302997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0855" y="51640"/>
            <a:ext cx="24003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694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第三个找词方法：卖家中心的体检中心有关搜索来源如下图，把搜索来源的词加进文本文档：</a:t>
            </a:r>
            <a:endParaRPr lang="zh-CN" altLang="en-US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863" y="2326917"/>
            <a:ext cx="8596312" cy="354877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0855" y="51640"/>
            <a:ext cx="24003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5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第四个找词方法：量子后台的宝贝诊断处把给你宝贝引流的词都加进文本文档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我没有量子后台</a:t>
            </a:r>
            <a:endParaRPr lang="en-US" altLang="zh-CN" dirty="0" smtClean="0"/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0855" y="51640"/>
            <a:ext cx="24003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383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第五个找词方法：量子后台的江湖策，把给你宝贝流量和转化的词加进文本文档，如图</a:t>
            </a:r>
            <a:endParaRPr lang="zh-CN" altLang="en-US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1738" y="2160588"/>
            <a:ext cx="7228562" cy="388143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0855" y="51640"/>
            <a:ext cx="24003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741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第六个找词的方法：直通车后台的淘宝系统推荐词：</a:t>
            </a:r>
            <a:endParaRPr lang="zh-CN" altLang="en-US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4086" y="2160588"/>
            <a:ext cx="6723866" cy="388143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0855" y="51640"/>
            <a:ext cx="24003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056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3725732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通过前面</a:t>
            </a:r>
            <a:r>
              <a:rPr lang="en-US" altLang="zh-CN" dirty="0" smtClean="0"/>
              <a:t>6</a:t>
            </a:r>
            <a:r>
              <a:rPr lang="zh-CN" altLang="en-US" dirty="0" smtClean="0"/>
              <a:t>步的找词，我们手上已经有几百个词了，这个时候我们就把我们所有找到的词都添加到直通车里面去，然后把低于</a:t>
            </a:r>
            <a:r>
              <a:rPr lang="en-US" altLang="zh-CN" dirty="0" smtClean="0"/>
              <a:t>8</a:t>
            </a:r>
            <a:r>
              <a:rPr lang="zh-CN" altLang="en-US" dirty="0" smtClean="0"/>
              <a:t>分的词全部删除，记住只留高分词，所有的匹配方式为中心词匹配，出价基本上是</a:t>
            </a:r>
            <a:r>
              <a:rPr lang="en-US" altLang="zh-CN" dirty="0" smtClean="0"/>
              <a:t>0.5-0.85</a:t>
            </a:r>
            <a:r>
              <a:rPr lang="zh-CN" altLang="en-US" dirty="0" smtClean="0"/>
              <a:t>，我们前期开车选的词都是高分词，目的不是靠这一下子就有展现有点击有转化，而是靠前期的养高分词赢得系统后期推荐给你的高分词。开车前期选词基本结束，一周后系统就会推荐给你高分词，然后加上，出价。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225911" y="86062"/>
            <a:ext cx="301215" cy="523538"/>
          </a:xfrm>
        </p:spPr>
        <p:txBody>
          <a:bodyPr/>
          <a:lstStyle/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0855" y="51640"/>
            <a:ext cx="240030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24206"/>
      </p:ext>
    </p:extLst>
  </p:cSld>
  <p:clrMapOvr>
    <a:masterClrMapping/>
  </p:clrMapOvr>
</p:sld>
</file>

<file path=ppt/theme/theme1.xml><?xml version="1.0" encoding="utf-8"?>
<a:theme xmlns:a="http://schemas.openxmlformats.org/drawingml/2006/main" name="平面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69</TotalTime>
  <Words>485</Words>
  <Application>Microsoft Office PowerPoint</Application>
  <PresentationFormat>宽屏</PresentationFormat>
  <Paragraphs>16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4" baseType="lpstr">
      <vt:lpstr>方正姚体</vt:lpstr>
      <vt:lpstr>华文新魏</vt:lpstr>
      <vt:lpstr>Arial</vt:lpstr>
      <vt:lpstr>Trebuchet MS</vt:lpstr>
      <vt:lpstr>Wingdings 3</vt:lpstr>
      <vt:lpstr>平面</vt:lpstr>
      <vt:lpstr>开车初期如何选词  </vt:lpstr>
      <vt:lpstr>第一个找词方法：淘宝首页搜索下拉框</vt:lpstr>
      <vt:lpstr>第二个找词方法：手机端的淘宝首页下拉框选词  在谷歌浏览器中输入：3g.taobao.com就可以弹出手机端的淘宝页面，在收索框中输入我们产品的中心词，把下拉框弹出来的词加到我们的文本中</vt:lpstr>
      <vt:lpstr>第三个找词方法：卖家中心的体检中心有关搜索来源如下图，把搜索来源的词加进文本文档：</vt:lpstr>
      <vt:lpstr>第四个找词方法：量子后台的宝贝诊断处把给你宝贝引流的词都加进文本文档</vt:lpstr>
      <vt:lpstr>第五个找词方法：量子后台的江湖策，把给你宝贝流量和转化的词加进文本文档，如图</vt:lpstr>
      <vt:lpstr>第六个找词的方法：直通车后台的淘宝系统推荐词：</vt:lpstr>
      <vt:lpstr>通过前面6步的找词，我们手上已经有几百个词了，这个时候我们就把我们所有找到的词都添加到直通车里面去，然后把低于8分的词全部删除，记住只留高分词，所有的匹配方式为中心词匹配，出价基本上是0.5-0.85，我们前期开车选的词都是高分词，目的不是靠这一下子就有展现有点击有转化，而是靠前期的养高分词赢得系统后期推荐给你的高分词。开车前期选词基本结束，一周后系统就会推荐给你高分词，然后加上，出价。</vt:lpstr>
    </vt:vector>
  </TitlesOfParts>
  <Company>Lenovo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开车初期如何选词</dc:title>
  <dc:creator>cq</dc:creator>
  <cp:lastModifiedBy>cq</cp:lastModifiedBy>
  <cp:revision>10</cp:revision>
  <dcterms:created xsi:type="dcterms:W3CDTF">2015-01-10T16:01:44Z</dcterms:created>
  <dcterms:modified xsi:type="dcterms:W3CDTF">2015-01-11T16:15:32Z</dcterms:modified>
</cp:coreProperties>
</file>